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0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Giữ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trật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tự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trong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trường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,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lớp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12</a:t>
            </a: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95600" y="152400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“NGHE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 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GIẢNG </a:t>
            </a:r>
            <a:r>
              <a:rPr lang="en-US" sz="28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BÀI”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61725" y="4909435"/>
            <a:ext cx="48205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trật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9C0E27C7-3B29-454D-86A5-31BD5F755C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3299" y="1521202"/>
            <a:ext cx="6597402" cy="3270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2749" y="4697721"/>
            <a:ext cx="76385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Vì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sao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cần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giữ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trật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tự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trong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trường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lớp</a:t>
            </a:r>
            <a:r>
              <a:rPr lang="en-US" sz="3200" dirty="0">
                <a:solidFill>
                  <a:srgbClr val="0000FF"/>
                </a:solidFill>
              </a:rPr>
              <a:t>?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E8A385FC-AC4A-442B-9E00-4FEE96BE92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140" y="1575504"/>
            <a:ext cx="5495718" cy="3081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20927" y="1600200"/>
            <a:ext cx="91877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B1EDCC9-901D-4EEF-A4BC-E06CBD65D3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65" y="2642175"/>
            <a:ext cx="8877300" cy="261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77" y="1219200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trật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3769" y="1629974"/>
            <a:ext cx="77620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huống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9CA4D74B-AD4C-416B-996B-5BB97D2E92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399" y="2728120"/>
            <a:ext cx="7188802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6019" y="1259320"/>
            <a:ext cx="863938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trật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4607351" y="3124200"/>
            <a:ext cx="4343400" cy="2085444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688173" y="3628313"/>
            <a:ext cx="425629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Trật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ngoan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1226129" y="3220848"/>
            <a:ext cx="2514600" cy="208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142</Words>
  <Application>Microsoft Office PowerPoint</Application>
  <PresentationFormat>On-screen Show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ai</cp:lastModifiedBy>
  <cp:revision>19</cp:revision>
  <dcterms:created xsi:type="dcterms:W3CDTF">2006-08-16T00:00:00Z</dcterms:created>
  <dcterms:modified xsi:type="dcterms:W3CDTF">2020-08-16T11:55:20Z</dcterms:modified>
</cp:coreProperties>
</file>